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  <p:sldMasterId id="2147483708" r:id="rId5"/>
  </p:sldMasterIdLst>
  <p:notesMasterIdLst>
    <p:notesMasterId r:id="rId21"/>
  </p:notesMasterIdLst>
  <p:sldIdLst>
    <p:sldId id="273" r:id="rId6"/>
    <p:sldId id="257" r:id="rId7"/>
    <p:sldId id="274" r:id="rId8"/>
    <p:sldId id="275" r:id="rId9"/>
    <p:sldId id="291" r:id="rId10"/>
    <p:sldId id="292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7" r:id="rId19"/>
    <p:sldId id="286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F6D47-DF34-44EB-8302-9CE8ECC566EF}" v="34" dt="2021-05-31T19:05:10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6006"/>
  </p:normalViewPr>
  <p:slideViewPr>
    <p:cSldViewPr snapToGrid="0" snapToObjects="1">
      <p:cViewPr varScale="1">
        <p:scale>
          <a:sx n="83" d="100"/>
          <a:sy n="83" d="100"/>
        </p:scale>
        <p:origin x="14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Jonh" userId="b7df158543410688" providerId="LiveId" clId="{A4BF6D47-DF34-44EB-8302-9CE8ECC566EF}"/>
    <pc:docChg chg="undo redo custSel addSld modSld">
      <pc:chgData name="De Jonh" userId="b7df158543410688" providerId="LiveId" clId="{A4BF6D47-DF34-44EB-8302-9CE8ECC566EF}" dt="2021-05-31T19:26:50.143" v="779" actId="1076"/>
      <pc:docMkLst>
        <pc:docMk/>
      </pc:docMkLst>
      <pc:sldChg chg="addSp delSp modSp mod">
        <pc:chgData name="De Jonh" userId="b7df158543410688" providerId="LiveId" clId="{A4BF6D47-DF34-44EB-8302-9CE8ECC566EF}" dt="2021-05-31T18:49:12.821" v="585" actId="1076"/>
        <pc:sldMkLst>
          <pc:docMk/>
          <pc:sldMk cId="1772211162" sldId="278"/>
        </pc:sldMkLst>
        <pc:spChg chg="del mod">
          <ac:chgData name="De Jonh" userId="b7df158543410688" providerId="LiveId" clId="{A4BF6D47-DF34-44EB-8302-9CE8ECC566EF}" dt="2021-05-31T18:27:25.966" v="183" actId="478"/>
          <ac:spMkLst>
            <pc:docMk/>
            <pc:sldMk cId="1772211162" sldId="278"/>
            <ac:spMk id="3" creationId="{EC85B4C7-A8E0-4615-B256-0922752BE317}"/>
          </ac:spMkLst>
        </pc:spChg>
        <pc:spChg chg="del mod">
          <ac:chgData name="De Jonh" userId="b7df158543410688" providerId="LiveId" clId="{A4BF6D47-DF34-44EB-8302-9CE8ECC566EF}" dt="2021-05-31T18:22:31.490" v="141" actId="478"/>
          <ac:spMkLst>
            <pc:docMk/>
            <pc:sldMk cId="1772211162" sldId="278"/>
            <ac:spMk id="6" creationId="{2DE21D95-95DD-4CF5-B75A-EBDA6758EB31}"/>
          </ac:spMkLst>
        </pc:spChg>
        <pc:spChg chg="add mod">
          <ac:chgData name="De Jonh" userId="b7df158543410688" providerId="LiveId" clId="{A4BF6D47-DF34-44EB-8302-9CE8ECC566EF}" dt="2021-05-31T18:40:28.641" v="416" actId="1076"/>
          <ac:spMkLst>
            <pc:docMk/>
            <pc:sldMk cId="1772211162" sldId="278"/>
            <ac:spMk id="7" creationId="{9BC70438-1637-48E1-8258-63ABA9532FC9}"/>
          </ac:spMkLst>
        </pc:spChg>
        <pc:spChg chg="add mod">
          <ac:chgData name="De Jonh" userId="b7df158543410688" providerId="LiveId" clId="{A4BF6D47-DF34-44EB-8302-9CE8ECC566EF}" dt="2021-05-31T18:40:40.184" v="418" actId="1076"/>
          <ac:spMkLst>
            <pc:docMk/>
            <pc:sldMk cId="1772211162" sldId="278"/>
            <ac:spMk id="8" creationId="{7A226788-7B12-46C0-97CE-BF73FA1A8030}"/>
          </ac:spMkLst>
        </pc:spChg>
        <pc:spChg chg="add mod">
          <ac:chgData name="De Jonh" userId="b7df158543410688" providerId="LiveId" clId="{A4BF6D47-DF34-44EB-8302-9CE8ECC566EF}" dt="2021-05-31T18:40:20.482" v="415" actId="1076"/>
          <ac:spMkLst>
            <pc:docMk/>
            <pc:sldMk cId="1772211162" sldId="278"/>
            <ac:spMk id="9" creationId="{48D74983-EAC6-416B-91E5-EAC4D6F7B412}"/>
          </ac:spMkLst>
        </pc:spChg>
        <pc:spChg chg="add mod">
          <ac:chgData name="De Jonh" userId="b7df158543410688" providerId="LiveId" clId="{A4BF6D47-DF34-44EB-8302-9CE8ECC566EF}" dt="2021-05-31T18:40:14.009" v="413" actId="1076"/>
          <ac:spMkLst>
            <pc:docMk/>
            <pc:sldMk cId="1772211162" sldId="278"/>
            <ac:spMk id="11" creationId="{28AE19E0-E967-47E6-A338-0B261AB3BA9C}"/>
          </ac:spMkLst>
        </pc:spChg>
        <pc:spChg chg="add mod">
          <ac:chgData name="De Jonh" userId="b7df158543410688" providerId="LiveId" clId="{A4BF6D47-DF34-44EB-8302-9CE8ECC566EF}" dt="2021-05-31T18:40:16.994" v="414" actId="1076"/>
          <ac:spMkLst>
            <pc:docMk/>
            <pc:sldMk cId="1772211162" sldId="278"/>
            <ac:spMk id="12" creationId="{E1F24B43-55FD-4C78-B6AD-4EED7F8ACC63}"/>
          </ac:spMkLst>
        </pc:spChg>
        <pc:spChg chg="add mod">
          <ac:chgData name="De Jonh" userId="b7df158543410688" providerId="LiveId" clId="{A4BF6D47-DF34-44EB-8302-9CE8ECC566EF}" dt="2021-05-31T18:42:53.770" v="429" actId="208"/>
          <ac:spMkLst>
            <pc:docMk/>
            <pc:sldMk cId="1772211162" sldId="278"/>
            <ac:spMk id="14" creationId="{D52F51E3-1761-4AD6-9057-9A1917B0E6B0}"/>
          </ac:spMkLst>
        </pc:spChg>
        <pc:spChg chg="add mod">
          <ac:chgData name="De Jonh" userId="b7df158543410688" providerId="LiveId" clId="{A4BF6D47-DF34-44EB-8302-9CE8ECC566EF}" dt="2021-05-31T18:49:12.821" v="585" actId="1076"/>
          <ac:spMkLst>
            <pc:docMk/>
            <pc:sldMk cId="1772211162" sldId="278"/>
            <ac:spMk id="40" creationId="{BF7983C1-779C-445A-94F5-62B92F92B741}"/>
          </ac:spMkLst>
        </pc:spChg>
        <pc:spChg chg="add mod">
          <ac:chgData name="De Jonh" userId="b7df158543410688" providerId="LiveId" clId="{A4BF6D47-DF34-44EB-8302-9CE8ECC566EF}" dt="2021-05-31T18:48:54.756" v="582" actId="1076"/>
          <ac:spMkLst>
            <pc:docMk/>
            <pc:sldMk cId="1772211162" sldId="278"/>
            <ac:spMk id="41" creationId="{1F95D607-DE10-4B1F-89C3-2507F34B0B7F}"/>
          </ac:spMkLst>
        </pc:spChg>
        <pc:spChg chg="add mod">
          <ac:chgData name="De Jonh" userId="b7df158543410688" providerId="LiveId" clId="{A4BF6D47-DF34-44EB-8302-9CE8ECC566EF}" dt="2021-05-31T18:48:37.048" v="576" actId="1076"/>
          <ac:spMkLst>
            <pc:docMk/>
            <pc:sldMk cId="1772211162" sldId="278"/>
            <ac:spMk id="42" creationId="{7099E468-A5FC-4E98-85B5-F7295D643CA0}"/>
          </ac:spMkLst>
        </pc:spChg>
        <pc:grpChg chg="add mod">
          <ac:chgData name="De Jonh" userId="b7df158543410688" providerId="LiveId" clId="{A4BF6D47-DF34-44EB-8302-9CE8ECC566EF}" dt="2021-05-31T18:38:36.901" v="391" actId="164"/>
          <ac:grpSpMkLst>
            <pc:docMk/>
            <pc:sldMk cId="1772211162" sldId="278"/>
            <ac:grpSpMk id="10" creationId="{7540A837-7478-4888-B3F4-CC0037AFC6CD}"/>
          </ac:grpSpMkLst>
        </pc:grpChg>
        <pc:grpChg chg="add del mod">
          <ac:chgData name="De Jonh" userId="b7df158543410688" providerId="LiveId" clId="{A4BF6D47-DF34-44EB-8302-9CE8ECC566EF}" dt="2021-05-31T18:41:09.591" v="419" actId="478"/>
          <ac:grpSpMkLst>
            <pc:docMk/>
            <pc:sldMk cId="1772211162" sldId="278"/>
            <ac:grpSpMk id="13" creationId="{A78D629D-09E4-44D1-B385-7C86FF5B3617}"/>
          </ac:grpSpMkLst>
        </pc:grpChg>
        <pc:grpChg chg="mod">
          <ac:chgData name="De Jonh" userId="b7df158543410688" providerId="LiveId" clId="{A4BF6D47-DF34-44EB-8302-9CE8ECC566EF}" dt="2021-05-31T18:45:04.843" v="465"/>
          <ac:grpSpMkLst>
            <pc:docMk/>
            <pc:sldMk cId="1772211162" sldId="278"/>
            <ac:grpSpMk id="24" creationId="{4C289C2D-0E72-439A-AAE5-89FD017B393B}"/>
          </ac:grpSpMkLst>
        </pc:grpChg>
        <pc:inkChg chg="add del">
          <ac:chgData name="De Jonh" userId="b7df158543410688" providerId="LiveId" clId="{A4BF6D47-DF34-44EB-8302-9CE8ECC566EF}" dt="2021-05-31T18:45:05.322" v="467" actId="9405"/>
          <ac:inkMkLst>
            <pc:docMk/>
            <pc:sldMk cId="1772211162" sldId="278"/>
            <ac:inkMk id="21" creationId="{293BC548-8EAF-484F-93CB-A757E3A3BB1B}"/>
          </ac:inkMkLst>
        </pc:inkChg>
        <pc:inkChg chg="add del mod">
          <ac:chgData name="De Jonh" userId="b7df158543410688" providerId="LiveId" clId="{A4BF6D47-DF34-44EB-8302-9CE8ECC566EF}" dt="2021-05-31T18:45:05.065" v="466" actId="9405"/>
          <ac:inkMkLst>
            <pc:docMk/>
            <pc:sldMk cId="1772211162" sldId="278"/>
            <ac:inkMk id="22" creationId="{10BF29BC-D71B-4A6B-8467-E0651F1DFAF6}"/>
          </ac:inkMkLst>
        </pc:inkChg>
        <pc:inkChg chg="add del mod">
          <ac:chgData name="De Jonh" userId="b7df158543410688" providerId="LiveId" clId="{A4BF6D47-DF34-44EB-8302-9CE8ECC566EF}" dt="2021-05-31T18:45:04.843" v="465"/>
          <ac:inkMkLst>
            <pc:docMk/>
            <pc:sldMk cId="1772211162" sldId="278"/>
            <ac:inkMk id="23" creationId="{2B9BA60C-F1BB-4813-AA99-D436930D94D7}"/>
          </ac:inkMkLst>
        </pc:inkChg>
        <pc:inkChg chg="add del">
          <ac:chgData name="De Jonh" userId="b7df158543410688" providerId="LiveId" clId="{A4BF6D47-DF34-44EB-8302-9CE8ECC566EF}" dt="2021-05-31T18:45:04.627" v="463" actId="9405"/>
          <ac:inkMkLst>
            <pc:docMk/>
            <pc:sldMk cId="1772211162" sldId="278"/>
            <ac:inkMk id="25" creationId="{BC0671ED-B47D-4391-B5B0-42F7215827B8}"/>
          </ac:inkMkLst>
        </pc:inkChg>
        <pc:inkChg chg="add del">
          <ac:chgData name="De Jonh" userId="b7df158543410688" providerId="LiveId" clId="{A4BF6D47-DF34-44EB-8302-9CE8ECC566EF}" dt="2021-05-31T18:44:24.077" v="440" actId="9405"/>
          <ac:inkMkLst>
            <pc:docMk/>
            <pc:sldMk cId="1772211162" sldId="278"/>
            <ac:inkMk id="26" creationId="{E4D99FC7-A6B3-419F-A28E-20175EFD9747}"/>
          </ac:inkMkLst>
        </pc:inkChg>
        <pc:inkChg chg="add del">
          <ac:chgData name="De Jonh" userId="b7df158543410688" providerId="LiveId" clId="{A4BF6D47-DF34-44EB-8302-9CE8ECC566EF}" dt="2021-05-31T18:44:26.040" v="442" actId="9405"/>
          <ac:inkMkLst>
            <pc:docMk/>
            <pc:sldMk cId="1772211162" sldId="278"/>
            <ac:inkMk id="27" creationId="{872BC2AF-962B-4B7A-A947-0565AF5ABD29}"/>
          </ac:inkMkLst>
        </pc:inkChg>
        <pc:inkChg chg="add del">
          <ac:chgData name="De Jonh" userId="b7df158543410688" providerId="LiveId" clId="{A4BF6D47-DF34-44EB-8302-9CE8ECC566EF}" dt="2021-05-31T18:45:04.317" v="462" actId="9405"/>
          <ac:inkMkLst>
            <pc:docMk/>
            <pc:sldMk cId="1772211162" sldId="278"/>
            <ac:inkMk id="28" creationId="{943E95BD-32A2-4CAF-9B5B-8850AC53890C}"/>
          </ac:inkMkLst>
        </pc:inkChg>
        <pc:inkChg chg="add del">
          <ac:chgData name="De Jonh" userId="b7df158543410688" providerId="LiveId" clId="{A4BF6D47-DF34-44EB-8302-9CE8ECC566EF}" dt="2021-05-31T18:45:03.882" v="461" actId="9405"/>
          <ac:inkMkLst>
            <pc:docMk/>
            <pc:sldMk cId="1772211162" sldId="278"/>
            <ac:inkMk id="29" creationId="{CC3D91F2-5067-4748-9B73-7C5EC8804AC4}"/>
          </ac:inkMkLst>
        </pc:inkChg>
        <pc:inkChg chg="add del">
          <ac:chgData name="De Jonh" userId="b7df158543410688" providerId="LiveId" clId="{A4BF6D47-DF34-44EB-8302-9CE8ECC566EF}" dt="2021-05-31T18:44:37.115" v="446" actId="9405"/>
          <ac:inkMkLst>
            <pc:docMk/>
            <pc:sldMk cId="1772211162" sldId="278"/>
            <ac:inkMk id="30" creationId="{97B236B7-01D9-49E1-8302-1FE1A2572276}"/>
          </ac:inkMkLst>
        </pc:inkChg>
        <pc:inkChg chg="add del">
          <ac:chgData name="De Jonh" userId="b7df158543410688" providerId="LiveId" clId="{A4BF6D47-DF34-44EB-8302-9CE8ECC566EF}" dt="2021-05-31T18:44:38.599" v="448" actId="9405"/>
          <ac:inkMkLst>
            <pc:docMk/>
            <pc:sldMk cId="1772211162" sldId="278"/>
            <ac:inkMk id="31" creationId="{53E999B0-2BA5-4382-A4D1-5C02031AC52B}"/>
          </ac:inkMkLst>
        </pc:inkChg>
        <pc:inkChg chg="add del">
          <ac:chgData name="De Jonh" userId="b7df158543410688" providerId="LiveId" clId="{A4BF6D47-DF34-44EB-8302-9CE8ECC566EF}" dt="2021-05-31T18:44:41.356" v="450" actId="9405"/>
          <ac:inkMkLst>
            <pc:docMk/>
            <pc:sldMk cId="1772211162" sldId="278"/>
            <ac:inkMk id="32" creationId="{D8B37FA8-881A-4C40-A2E7-48304ECE959A}"/>
          </ac:inkMkLst>
        </pc:inkChg>
        <pc:inkChg chg="add del">
          <ac:chgData name="De Jonh" userId="b7df158543410688" providerId="LiveId" clId="{A4BF6D47-DF34-44EB-8302-9CE8ECC566EF}" dt="2021-05-31T18:44:42.513" v="452" actId="9405"/>
          <ac:inkMkLst>
            <pc:docMk/>
            <pc:sldMk cId="1772211162" sldId="278"/>
            <ac:inkMk id="33" creationId="{9962A335-D146-4977-B3A2-F37193C4B213}"/>
          </ac:inkMkLst>
        </pc:inkChg>
        <pc:inkChg chg="add del">
          <ac:chgData name="De Jonh" userId="b7df158543410688" providerId="LiveId" clId="{A4BF6D47-DF34-44EB-8302-9CE8ECC566EF}" dt="2021-05-31T18:45:03.296" v="460" actId="9405"/>
          <ac:inkMkLst>
            <pc:docMk/>
            <pc:sldMk cId="1772211162" sldId="278"/>
            <ac:inkMk id="34" creationId="{1044DEC9-6344-41E2-BB94-017320D72EB4}"/>
          </ac:inkMkLst>
        </pc:inkChg>
        <pc:inkChg chg="add del">
          <ac:chgData name="De Jonh" userId="b7df158543410688" providerId="LiveId" clId="{A4BF6D47-DF34-44EB-8302-9CE8ECC566EF}" dt="2021-05-31T18:45:02.912" v="459" actId="9405"/>
          <ac:inkMkLst>
            <pc:docMk/>
            <pc:sldMk cId="1772211162" sldId="278"/>
            <ac:inkMk id="35" creationId="{D5CD2169-7C3B-4909-A5F3-8B57088FB5D7}"/>
          </ac:inkMkLst>
        </pc:inkChg>
        <pc:inkChg chg="add del">
          <ac:chgData name="De Jonh" userId="b7df158543410688" providerId="LiveId" clId="{A4BF6D47-DF34-44EB-8302-9CE8ECC566EF}" dt="2021-05-31T18:45:01.913" v="456" actId="9405"/>
          <ac:inkMkLst>
            <pc:docMk/>
            <pc:sldMk cId="1772211162" sldId="278"/>
            <ac:inkMk id="36" creationId="{C5139F35-AF98-489A-AE01-AB751292E3F0}"/>
          </ac:inkMkLst>
        </pc:inkChg>
        <pc:inkChg chg="add del">
          <ac:chgData name="De Jonh" userId="b7df158543410688" providerId="LiveId" clId="{A4BF6D47-DF34-44EB-8302-9CE8ECC566EF}" dt="2021-05-31T18:45:02.514" v="458" actId="9405"/>
          <ac:inkMkLst>
            <pc:docMk/>
            <pc:sldMk cId="1772211162" sldId="278"/>
            <ac:inkMk id="37" creationId="{E466A518-4BE4-444E-BD46-1400FB044A65}"/>
          </ac:inkMkLst>
        </pc:inkChg>
        <pc:cxnChg chg="add mod">
          <ac:chgData name="De Jonh" userId="b7df158543410688" providerId="LiveId" clId="{A4BF6D47-DF34-44EB-8302-9CE8ECC566EF}" dt="2021-05-31T18:42:32.253" v="427" actId="208"/>
          <ac:cxnSpMkLst>
            <pc:docMk/>
            <pc:sldMk cId="1772211162" sldId="278"/>
            <ac:cxnSpMk id="16" creationId="{20A10AC1-5151-4E41-AD18-C95F5EB4F389}"/>
          </ac:cxnSpMkLst>
        </pc:cxnChg>
        <pc:cxnChg chg="add mod">
          <ac:chgData name="De Jonh" userId="b7df158543410688" providerId="LiveId" clId="{A4BF6D47-DF34-44EB-8302-9CE8ECC566EF}" dt="2021-05-31T18:45:29.467" v="474" actId="208"/>
          <ac:cxnSpMkLst>
            <pc:docMk/>
            <pc:sldMk cId="1772211162" sldId="278"/>
            <ac:cxnSpMk id="19" creationId="{C1A6FB7D-E925-45BE-AFEA-0A77029A971A}"/>
          </ac:cxnSpMkLst>
        </pc:cxnChg>
      </pc:sldChg>
      <pc:sldChg chg="modSp mod">
        <pc:chgData name="De Jonh" userId="b7df158543410688" providerId="LiveId" clId="{A4BF6D47-DF34-44EB-8302-9CE8ECC566EF}" dt="2021-05-31T19:24:45.529" v="775" actId="1076"/>
        <pc:sldMkLst>
          <pc:docMk/>
          <pc:sldMk cId="1635367055" sldId="291"/>
        </pc:sldMkLst>
        <pc:spChg chg="mod">
          <ac:chgData name="De Jonh" userId="b7df158543410688" providerId="LiveId" clId="{A4BF6D47-DF34-44EB-8302-9CE8ECC566EF}" dt="2021-05-31T19:24:45.529" v="775" actId="1076"/>
          <ac:spMkLst>
            <pc:docMk/>
            <pc:sldMk cId="1635367055" sldId="291"/>
            <ac:spMk id="24" creationId="{DB2F7FBB-C648-4526-8566-FE732291D78B}"/>
          </ac:spMkLst>
        </pc:spChg>
        <pc:spChg chg="mod">
          <ac:chgData name="De Jonh" userId="b7df158543410688" providerId="LiveId" clId="{A4BF6D47-DF34-44EB-8302-9CE8ECC566EF}" dt="2021-05-31T19:24:23.994" v="773" actId="1076"/>
          <ac:spMkLst>
            <pc:docMk/>
            <pc:sldMk cId="1635367055" sldId="291"/>
            <ac:spMk id="26" creationId="{4829EAC5-09D1-452D-8D45-DDF43ADE4B3F}"/>
          </ac:spMkLst>
        </pc:spChg>
        <pc:grpChg chg="mod">
          <ac:chgData name="De Jonh" userId="b7df158543410688" providerId="LiveId" clId="{A4BF6D47-DF34-44EB-8302-9CE8ECC566EF}" dt="2021-05-31T19:23:51.678" v="767" actId="1076"/>
          <ac:grpSpMkLst>
            <pc:docMk/>
            <pc:sldMk cId="1635367055" sldId="291"/>
            <ac:grpSpMk id="23" creationId="{6868ACEC-CAE9-488E-B37A-0937B6B564BB}"/>
          </ac:grpSpMkLst>
        </pc:grpChg>
      </pc:sldChg>
      <pc:sldChg chg="addSp delSp modSp add mod">
        <pc:chgData name="De Jonh" userId="b7df158543410688" providerId="LiveId" clId="{A4BF6D47-DF34-44EB-8302-9CE8ECC566EF}" dt="2021-05-31T18:54:59.887" v="686" actId="1076"/>
        <pc:sldMkLst>
          <pc:docMk/>
          <pc:sldMk cId="3526220747" sldId="292"/>
        </pc:sldMkLst>
        <pc:spChg chg="add mod">
          <ac:chgData name="De Jonh" userId="b7df158543410688" providerId="LiveId" clId="{A4BF6D47-DF34-44EB-8302-9CE8ECC566EF}" dt="2021-05-31T18:54:59.887" v="686" actId="1076"/>
          <ac:spMkLst>
            <pc:docMk/>
            <pc:sldMk cId="3526220747" sldId="292"/>
            <ac:spMk id="3" creationId="{3BAAFA12-FCF1-4A51-9205-A7793DC71BE5}"/>
          </ac:spMkLst>
        </pc:spChg>
        <pc:spChg chg="add del">
          <ac:chgData name="De Jonh" userId="b7df158543410688" providerId="LiveId" clId="{A4BF6D47-DF34-44EB-8302-9CE8ECC566EF}" dt="2021-05-31T18:51:57.893" v="626" actId="11529"/>
          <ac:spMkLst>
            <pc:docMk/>
            <pc:sldMk cId="3526220747" sldId="292"/>
            <ac:spMk id="6" creationId="{CA8249B5-E2C2-40F4-8449-1FCA97A6A2A5}"/>
          </ac:spMkLst>
        </pc:spChg>
        <pc:spChg chg="add mod ord">
          <ac:chgData name="De Jonh" userId="b7df158543410688" providerId="LiveId" clId="{A4BF6D47-DF34-44EB-8302-9CE8ECC566EF}" dt="2021-05-31T18:53:53.177" v="639" actId="164"/>
          <ac:spMkLst>
            <pc:docMk/>
            <pc:sldMk cId="3526220747" sldId="292"/>
            <ac:spMk id="7" creationId="{A3C4439B-E3DA-482F-8616-65D62BBEBEF5}"/>
          </ac:spMkLst>
        </pc:spChg>
        <pc:spChg chg="del">
          <ac:chgData name="De Jonh" userId="b7df158543410688" providerId="LiveId" clId="{A4BF6D47-DF34-44EB-8302-9CE8ECC566EF}" dt="2021-05-31T18:50:10.103" v="587" actId="478"/>
          <ac:spMkLst>
            <pc:docMk/>
            <pc:sldMk cId="3526220747" sldId="292"/>
            <ac:spMk id="14" creationId="{D52F51E3-1761-4AD6-9057-9A1917B0E6B0}"/>
          </ac:spMkLst>
        </pc:spChg>
        <pc:spChg chg="add mod ord">
          <ac:chgData name="De Jonh" userId="b7df158543410688" providerId="LiveId" clId="{A4BF6D47-DF34-44EB-8302-9CE8ECC566EF}" dt="2021-05-31T18:53:43.855" v="638" actId="164"/>
          <ac:spMkLst>
            <pc:docMk/>
            <pc:sldMk cId="3526220747" sldId="292"/>
            <ac:spMk id="15" creationId="{63878754-C964-4B22-8890-DBCC530C5FB0}"/>
          </ac:spMkLst>
        </pc:spChg>
        <pc:spChg chg="mod">
          <ac:chgData name="De Jonh" userId="b7df158543410688" providerId="LiveId" clId="{A4BF6D47-DF34-44EB-8302-9CE8ECC566EF}" dt="2021-05-31T18:54:59.887" v="686" actId="1076"/>
          <ac:spMkLst>
            <pc:docMk/>
            <pc:sldMk cId="3526220747" sldId="292"/>
            <ac:spMk id="40" creationId="{BF7983C1-779C-445A-94F5-62B92F92B741}"/>
          </ac:spMkLst>
        </pc:spChg>
        <pc:spChg chg="mod">
          <ac:chgData name="De Jonh" userId="b7df158543410688" providerId="LiveId" clId="{A4BF6D47-DF34-44EB-8302-9CE8ECC566EF}" dt="2021-05-31T18:53:53.177" v="639" actId="164"/>
          <ac:spMkLst>
            <pc:docMk/>
            <pc:sldMk cId="3526220747" sldId="292"/>
            <ac:spMk id="41" creationId="{1F95D607-DE10-4B1F-89C3-2507F34B0B7F}"/>
          </ac:spMkLst>
        </pc:spChg>
        <pc:spChg chg="mod">
          <ac:chgData name="De Jonh" userId="b7df158543410688" providerId="LiveId" clId="{A4BF6D47-DF34-44EB-8302-9CE8ECC566EF}" dt="2021-05-31T18:53:43.855" v="638" actId="164"/>
          <ac:spMkLst>
            <pc:docMk/>
            <pc:sldMk cId="3526220747" sldId="292"/>
            <ac:spMk id="42" creationId="{7099E468-A5FC-4E98-85B5-F7295D643CA0}"/>
          </ac:spMkLst>
        </pc:spChg>
        <pc:grpChg chg="add mod">
          <ac:chgData name="De Jonh" userId="b7df158543410688" providerId="LiveId" clId="{A4BF6D47-DF34-44EB-8302-9CE8ECC566EF}" dt="2021-05-31T18:54:59.887" v="686" actId="1076"/>
          <ac:grpSpMkLst>
            <pc:docMk/>
            <pc:sldMk cId="3526220747" sldId="292"/>
            <ac:grpSpMk id="8" creationId="{79488F59-778A-48E3-A4EF-2D2CC10B7D8E}"/>
          </ac:grpSpMkLst>
        </pc:grpChg>
        <pc:grpChg chg="add mod">
          <ac:chgData name="De Jonh" userId="b7df158543410688" providerId="LiveId" clId="{A4BF6D47-DF34-44EB-8302-9CE8ECC566EF}" dt="2021-05-31T18:54:59.887" v="686" actId="1076"/>
          <ac:grpSpMkLst>
            <pc:docMk/>
            <pc:sldMk cId="3526220747" sldId="292"/>
            <ac:grpSpMk id="9" creationId="{A41371F0-B714-4E10-9526-6EE45C0DE2C6}"/>
          </ac:grpSpMkLst>
        </pc:grpChg>
        <pc:cxnChg chg="del mod">
          <ac:chgData name="De Jonh" userId="b7df158543410688" providerId="LiveId" clId="{A4BF6D47-DF34-44EB-8302-9CE8ECC566EF}" dt="2021-05-31T18:50:14.252" v="589" actId="478"/>
          <ac:cxnSpMkLst>
            <pc:docMk/>
            <pc:sldMk cId="3526220747" sldId="292"/>
            <ac:cxnSpMk id="16" creationId="{20A10AC1-5151-4E41-AD18-C95F5EB4F389}"/>
          </ac:cxnSpMkLst>
        </pc:cxnChg>
        <pc:cxnChg chg="del mod">
          <ac:chgData name="De Jonh" userId="b7df158543410688" providerId="LiveId" clId="{A4BF6D47-DF34-44EB-8302-9CE8ECC566EF}" dt="2021-05-31T18:50:13.292" v="588" actId="478"/>
          <ac:cxnSpMkLst>
            <pc:docMk/>
            <pc:sldMk cId="3526220747" sldId="292"/>
            <ac:cxnSpMk id="19" creationId="{C1A6FB7D-E925-45BE-AFEA-0A77029A971A}"/>
          </ac:cxnSpMkLst>
        </pc:cxnChg>
      </pc:sldChg>
      <pc:sldChg chg="addSp delSp modSp add mod">
        <pc:chgData name="De Jonh" userId="b7df158543410688" providerId="LiveId" clId="{A4BF6D47-DF34-44EB-8302-9CE8ECC566EF}" dt="2021-05-31T19:26:50.143" v="779" actId="1076"/>
        <pc:sldMkLst>
          <pc:docMk/>
          <pc:sldMk cId="1353466858" sldId="293"/>
        </pc:sldMkLst>
        <pc:spChg chg="del">
          <ac:chgData name="De Jonh" userId="b7df158543410688" providerId="LiveId" clId="{A4BF6D47-DF34-44EB-8302-9CE8ECC566EF}" dt="2021-05-31T19:03:37.872" v="688" actId="478"/>
          <ac:spMkLst>
            <pc:docMk/>
            <pc:sldMk cId="1353466858" sldId="293"/>
            <ac:spMk id="3" creationId="{3BAAFA12-FCF1-4A51-9205-A7793DC71BE5}"/>
          </ac:spMkLst>
        </pc:spChg>
        <pc:spChg chg="add mod">
          <ac:chgData name="De Jonh" userId="b7df158543410688" providerId="LiveId" clId="{A4BF6D47-DF34-44EB-8302-9CE8ECC566EF}" dt="2021-05-31T19:26:50.143" v="779" actId="1076"/>
          <ac:spMkLst>
            <pc:docMk/>
            <pc:sldMk cId="1353466858" sldId="293"/>
            <ac:spMk id="6" creationId="{7B8A5317-6AD9-4AEB-9360-4911B55E6E9C}"/>
          </ac:spMkLst>
        </pc:spChg>
        <pc:spChg chg="del">
          <ac:chgData name="De Jonh" userId="b7df158543410688" providerId="LiveId" clId="{A4BF6D47-DF34-44EB-8302-9CE8ECC566EF}" dt="2021-05-31T19:03:37.872" v="688" actId="478"/>
          <ac:spMkLst>
            <pc:docMk/>
            <pc:sldMk cId="1353466858" sldId="293"/>
            <ac:spMk id="40" creationId="{BF7983C1-779C-445A-94F5-62B92F92B741}"/>
          </ac:spMkLst>
        </pc:spChg>
        <pc:grpChg chg="del">
          <ac:chgData name="De Jonh" userId="b7df158543410688" providerId="LiveId" clId="{A4BF6D47-DF34-44EB-8302-9CE8ECC566EF}" dt="2021-05-31T19:03:37.872" v="688" actId="478"/>
          <ac:grpSpMkLst>
            <pc:docMk/>
            <pc:sldMk cId="1353466858" sldId="293"/>
            <ac:grpSpMk id="8" creationId="{79488F59-778A-48E3-A4EF-2D2CC10B7D8E}"/>
          </ac:grpSpMkLst>
        </pc:grpChg>
        <pc:grpChg chg="del">
          <ac:chgData name="De Jonh" userId="b7df158543410688" providerId="LiveId" clId="{A4BF6D47-DF34-44EB-8302-9CE8ECC566EF}" dt="2021-05-31T19:03:37.872" v="688" actId="478"/>
          <ac:grpSpMkLst>
            <pc:docMk/>
            <pc:sldMk cId="1353466858" sldId="293"/>
            <ac:grpSpMk id="9" creationId="{A41371F0-B714-4E10-9526-6EE45C0DE2C6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57470-FD3F-994C-BD46-2D13F23739AC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58BC8-2F1F-BE4B-83FA-71165AF1B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935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80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6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86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96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52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01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42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25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64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45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11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78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A76D7-1995-4B72-BABC-5EB4AFEF015A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FB22-69CF-490E-BFF9-2AF8A13FA889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8BE34-63EC-4F5C-942A-6B12EC93CA4E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4AE8-75C2-2242-AFED-78495F10DB34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23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1FDC-EED4-304B-8B4D-FDCE45D49F11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61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F3F-EC80-324E-B3D9-82639530254F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1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A93F-2939-E041-8C11-907132C4B220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74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2144-A576-3D4D-8985-ED50B8D19BE8}" type="datetime1">
              <a:rPr lang="ru-RU" smtClean="0"/>
              <a:t>07.06.2021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16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1227-739B-A645-8F39-ACE61F92B391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995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1E7F-B016-7743-8091-B03580650992}" type="datetime1">
              <a:rPr lang="ru-RU" smtClean="0"/>
              <a:t>07.06.2021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73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8024-C918-F948-8048-FE2CDDE192F5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44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97CB-7C82-4172-B262-A8855E025BBE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23ED-DA8C-D14C-8478-6795D9463B19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950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5EC0-2547-3641-AE6F-7DF230143C08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63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84B-29CF-264A-B068-992488826BD2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03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C5DE-E59F-46C9-A61B-F860832A7B2F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6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D871-AFA8-484E-A951-418D08EB6699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534B-FC02-440F-908C-C33359126DC9}" type="datetime1">
              <a:rPr lang="ru-RU" smtClean="0"/>
              <a:t>07.06.2021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CBDA-072C-4B00-B09C-9CADB3326181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50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5ED7-1EF6-4D03-8308-3DD7B5FC03EB}" type="datetime1">
              <a:rPr lang="ru-RU" smtClean="0"/>
              <a:t>07.06.2021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3FB4-4F93-480D-983F-747517C2B4F1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8CEA-ED9A-46CB-8E68-EDAF3D6EA3FB}" type="datetime1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t="2000" r="-32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66BA-2B9F-480C-AE69-6218B3E15BCB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A4562-BB08-2142-8017-9EEBEF468BE3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96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6.gif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b="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6618" y="2980154"/>
            <a:ext cx="7610764" cy="638054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044485"/>
                </a:solidFill>
                <a:latin typeface="Nexa Replica RU" pitchFamily="2" charset="0"/>
              </a:rPr>
              <a:t>Визуальная арифметика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15936" y="3715688"/>
            <a:ext cx="3512127" cy="45124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Надкусанное яблоко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49C5E-6693-40EF-8391-7C1D336B49F1}"/>
              </a:ext>
            </a:extLst>
          </p:cNvPr>
          <p:cNvSpPr txBox="1"/>
          <p:nvPr/>
        </p:nvSpPr>
        <p:spPr>
          <a:xfrm>
            <a:off x="5144655" y="5810151"/>
            <a:ext cx="3805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44485"/>
                </a:solidFill>
                <a:latin typeface="Nexa Replica RU" pitchFamily="2" charset="0"/>
              </a:rPr>
              <a:t>Куратор: Паклина В.М.</a:t>
            </a:r>
          </a:p>
        </p:txBody>
      </p:sp>
    </p:spTree>
    <p:extLst>
      <p:ext uri="{BB962C8B-B14F-4D97-AF65-F5344CB8AC3E}">
        <p14:creationId xmlns:p14="http://schemas.microsoft.com/office/powerpoint/2010/main" val="230733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313" y="1599072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</a:rPr>
              <a:t>Схема работы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7EDC827-8694-40E1-83CD-676F2C41B622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65303A-1CF0-4C27-92C5-4A13E567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2" y="2080224"/>
            <a:ext cx="8299888" cy="42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5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1411" y="1038259"/>
            <a:ext cx="5812489" cy="601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</a:rPr>
              <a:t>Дизайн-макеты приложений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02DDD9D-7D38-4F57-ACBF-DB2C9EE6A8B8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86B129-D30D-4E98-9094-25ECA4408132}"/>
              </a:ext>
            </a:extLst>
          </p:cNvPr>
          <p:cNvGrpSpPr/>
          <p:nvPr/>
        </p:nvGrpSpPr>
        <p:grpSpPr>
          <a:xfrm>
            <a:off x="495386" y="1599018"/>
            <a:ext cx="8153228" cy="4785462"/>
            <a:chOff x="652163" y="1563762"/>
            <a:chExt cx="8153228" cy="4785462"/>
          </a:xfrm>
        </p:grpSpPr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D69A48A7-CA5F-4F97-8AEE-B8334FBC6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63" y="1563762"/>
              <a:ext cx="1521630" cy="2687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96A3EFBF-7D8D-4FAC-9801-2334CB4DC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144" y="3701992"/>
              <a:ext cx="1510978" cy="264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>
              <a:extLst>
                <a:ext uri="{FF2B5EF4-FFF2-40B4-BE49-F238E27FC236}">
                  <a16:creationId xmlns:a16="http://schemas.microsoft.com/office/drawing/2014/main" id="{2792450A-C14E-4E79-BDFB-E4A6FB25B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425" y="3665612"/>
              <a:ext cx="1531742" cy="268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C9C5A5C-B9AA-4690-A04F-CE60A620E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166" y="1604971"/>
              <a:ext cx="1510978" cy="267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4CA269D-75CD-41A7-9411-3296ABB2D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517" y="1604971"/>
              <a:ext cx="1523874" cy="2646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077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8596" y="1191253"/>
            <a:ext cx="6520295" cy="530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rgbClr val="044485"/>
                </a:solidFill>
                <a:latin typeface="Trappist" panose="02000506030000020004" pitchFamily="2" charset="-52"/>
              </a:rPr>
              <a:t>Скриншоты текущего варианта 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0EDA991-005C-4D79-BFF0-76EE9977851D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8989E13-DB6A-49C6-88B8-6C112AC072D3}"/>
              </a:ext>
            </a:extLst>
          </p:cNvPr>
          <p:cNvGrpSpPr/>
          <p:nvPr/>
        </p:nvGrpSpPr>
        <p:grpSpPr>
          <a:xfrm>
            <a:off x="464004" y="1878270"/>
            <a:ext cx="8215990" cy="4170556"/>
            <a:chOff x="603250" y="1666492"/>
            <a:chExt cx="8215990" cy="4170556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D74B3DAC-CC54-4B16-A1CB-EF815A50C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50" y="1666492"/>
              <a:ext cx="1323883" cy="2447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D8E7D2-8D52-4033-A746-C4180AC0C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635" y="3383832"/>
              <a:ext cx="1356465" cy="2453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F9C2C4A4-3980-49E4-9269-1FE54297A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990" y="3392832"/>
              <a:ext cx="1345335" cy="243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FE49F94-4EA6-4EC0-BAC6-A946D883E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178" y="1682046"/>
              <a:ext cx="1324460" cy="243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AC1BF7A-EB9A-46C5-BB8D-89DAB9D5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6215" y="3413974"/>
              <a:ext cx="1343025" cy="240982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D04FDEE-FDEB-4B40-B377-25AD99DB6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7953" y="1682046"/>
              <a:ext cx="1343025" cy="2390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87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6319" y="2420402"/>
            <a:ext cx="7886700" cy="20171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000" dirty="0">
              <a:solidFill>
                <a:srgbClr val="044485"/>
              </a:solidFill>
              <a:latin typeface="Trappist" panose="02000506030000020004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Android </a:t>
            </a: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приложение</a:t>
            </a:r>
            <a:r>
              <a:rPr lang="en-US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на </a:t>
            </a:r>
            <a:r>
              <a:rPr lang="en-US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Unity </a:t>
            </a: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C#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Режимы сравнения и запоминания</a:t>
            </a:r>
          </a:p>
          <a:p>
            <a:pPr marL="0" indent="0">
              <a:buNone/>
            </a:pP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-Вспомогательные окна</a:t>
            </a:r>
          </a:p>
          <a:p>
            <a:pPr marL="0" indent="0">
              <a:buNone/>
            </a:pP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-Регулировки и адаптации</a:t>
            </a:r>
          </a:p>
          <a:p>
            <a:pPr marL="0" indent="0">
              <a:buNone/>
            </a:pPr>
            <a:endParaRPr lang="ru-RU" sz="4000" dirty="0">
              <a:solidFill>
                <a:srgbClr val="044485"/>
              </a:solidFill>
              <a:latin typeface="Trappist" panose="02000506030000020004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03D22DF-7896-404C-834A-5C4ADF5528C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2C58C-854C-410F-B8E1-5C2F56645D2C}"/>
              </a:ext>
            </a:extLst>
          </p:cNvPr>
          <p:cNvSpPr txBox="1"/>
          <p:nvPr/>
        </p:nvSpPr>
        <p:spPr>
          <a:xfrm>
            <a:off x="350980" y="1857091"/>
            <a:ext cx="365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Реализовано</a:t>
            </a:r>
            <a:r>
              <a:rPr lang="en-US" sz="48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48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333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781" y="2912592"/>
            <a:ext cx="4408219" cy="103281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800" dirty="0">
                <a:solidFill>
                  <a:srgbClr val="044485"/>
                </a:solidFill>
                <a:latin typeface="Intro " panose="02000000000000000000" pitchFamily="50" charset="0"/>
              </a:rPr>
              <a:t>Демонстрационное видео</a:t>
            </a:r>
            <a:endParaRPr lang="en-US" sz="2800" dirty="0">
              <a:solidFill>
                <a:srgbClr val="044485"/>
              </a:solidFill>
              <a:latin typeface="Intro " panose="02000000000000000000" pitchFamily="50" charset="0"/>
            </a:endParaRPr>
          </a:p>
          <a:p>
            <a:pPr marL="0" indent="0" algn="r">
              <a:buNone/>
            </a:pPr>
            <a:r>
              <a:rPr lang="ru-RU" sz="2800" dirty="0">
                <a:solidFill>
                  <a:srgbClr val="044485"/>
                </a:solidFill>
                <a:latin typeface="Intro " panose="02000000000000000000" pitchFamily="50" charset="0"/>
              </a:rPr>
              <a:t>работы приложения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F5F2ABE-97D3-4477-B624-251830A45440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BA11CD5-43D9-4D7A-8620-8CDCEBC245D3}"/>
              </a:ext>
            </a:extLst>
          </p:cNvPr>
          <p:cNvGrpSpPr/>
          <p:nvPr/>
        </p:nvGrpSpPr>
        <p:grpSpPr>
          <a:xfrm>
            <a:off x="4834312" y="1156270"/>
            <a:ext cx="3200400" cy="5578276"/>
            <a:chOff x="4511040" y="1136073"/>
            <a:chExt cx="3200400" cy="557827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E49DF7C-15A2-436B-908A-DD85B135B7D4}"/>
                </a:ext>
              </a:extLst>
            </p:cNvPr>
            <p:cNvSpPr/>
            <p:nvPr/>
          </p:nvSpPr>
          <p:spPr>
            <a:xfrm>
              <a:off x="4511040" y="1136073"/>
              <a:ext cx="3200400" cy="55782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Видео 07-06-2021 14_06_37 (online-video-cutter.com)">
              <a:hlinkClick r:id="" action="ppaction://media"/>
              <a:extLst>
                <a:ext uri="{FF2B5EF4-FFF2-40B4-BE49-F238E27FC236}">
                  <a16:creationId xmlns:a16="http://schemas.microsoft.com/office/drawing/2014/main" id="{3F410FC4-0D77-42FA-87AC-59573DF75BB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4572382" y="1204267"/>
              <a:ext cx="3077716" cy="5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5024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746" y="1357864"/>
            <a:ext cx="8636650" cy="53019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Спасибо за внимание!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536" y="2061099"/>
            <a:ext cx="8402927" cy="145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Визуальная арифметика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Надкусанное яблоко(почта для связи –</a:t>
            </a:r>
            <a:r>
              <a:rPr lang="en-US" sz="20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pavel.baycherov.02@mail.ru)</a:t>
            </a:r>
            <a:endParaRPr lang="ru-RU" sz="2000" dirty="0">
              <a:solidFill>
                <a:srgbClr val="0444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Ссылка на репозиторий </a:t>
            </a:r>
            <a:r>
              <a:rPr lang="en-US" sz="20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https://github.com/Yina-ship-it/CatMath1</a:t>
            </a:r>
            <a:endParaRPr lang="ru-RU" sz="2000" dirty="0">
              <a:solidFill>
                <a:srgbClr val="0444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F0E4426-059B-4278-A239-74379D19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16" y="3325016"/>
            <a:ext cx="2864284" cy="286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159E5D-9DFD-4846-B257-6CBAAAF4BE77}"/>
              </a:ext>
            </a:extLst>
          </p:cNvPr>
          <p:cNvGrpSpPr/>
          <p:nvPr/>
        </p:nvGrpSpPr>
        <p:grpSpPr>
          <a:xfrm>
            <a:off x="197965" y="3256771"/>
            <a:ext cx="6358199" cy="3383894"/>
            <a:chOff x="-11808" y="1814449"/>
            <a:chExt cx="9159023" cy="4743756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09AEA96-476F-4FEA-8D56-8A4F40256193}"/>
                </a:ext>
              </a:extLst>
            </p:cNvPr>
            <p:cNvGrpSpPr/>
            <p:nvPr/>
          </p:nvGrpSpPr>
          <p:grpSpPr>
            <a:xfrm>
              <a:off x="-11808" y="1814449"/>
              <a:ext cx="2283347" cy="2853710"/>
              <a:chOff x="257271" y="1941999"/>
              <a:chExt cx="2283347" cy="2853710"/>
            </a:xfrm>
          </p:grpSpPr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BFCF06A4-DFDC-479E-9A34-DA8931677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98" y="1941999"/>
                <a:ext cx="1486894" cy="1980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9FDF86-B941-409D-A39B-A5C255449192}"/>
                  </a:ext>
                </a:extLst>
              </p:cNvPr>
              <p:cNvSpPr txBox="1"/>
              <p:nvPr/>
            </p:nvSpPr>
            <p:spPr>
              <a:xfrm>
                <a:off x="257271" y="3711662"/>
                <a:ext cx="2283347" cy="108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Найденов М.В.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Программист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0B215C71-B4A4-4F65-9819-B16037BC32FD}"/>
                </a:ext>
              </a:extLst>
            </p:cNvPr>
            <p:cNvGrpSpPr/>
            <p:nvPr/>
          </p:nvGrpSpPr>
          <p:grpSpPr>
            <a:xfrm>
              <a:off x="1739913" y="3556396"/>
              <a:ext cx="2283348" cy="3001809"/>
              <a:chOff x="1864805" y="3429000"/>
              <a:chExt cx="2283348" cy="3001809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CB8AE01D-A4A5-4BC5-86D8-216CFA717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8090" y="3429000"/>
                <a:ext cx="1516778" cy="1954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1836F5-0877-409A-B77E-CBC95B7C227A}"/>
                  </a:ext>
                </a:extLst>
              </p:cNvPr>
              <p:cNvSpPr txBox="1"/>
              <p:nvPr/>
            </p:nvSpPr>
            <p:spPr>
              <a:xfrm>
                <a:off x="1864805" y="5346764"/>
                <a:ext cx="2283348" cy="108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Байчеров П.А.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Программист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F721AEF0-739F-4876-BEF2-EAC005D2371A}"/>
                </a:ext>
              </a:extLst>
            </p:cNvPr>
            <p:cNvGrpSpPr/>
            <p:nvPr/>
          </p:nvGrpSpPr>
          <p:grpSpPr>
            <a:xfrm>
              <a:off x="3540537" y="2070657"/>
              <a:ext cx="2283347" cy="3000500"/>
              <a:chOff x="3540537" y="2070657"/>
              <a:chExt cx="2283347" cy="3000500"/>
            </a:xfrm>
          </p:grpSpPr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B1776421-2ABB-4F74-BBE9-18264FAAB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81" r="9767"/>
              <a:stretch/>
            </p:blipFill>
            <p:spPr bwMode="auto">
              <a:xfrm>
                <a:off x="3863162" y="2070657"/>
                <a:ext cx="1640864" cy="1954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C1C595-FA0B-42B0-942C-5E455F227CA3}"/>
                  </a:ext>
                </a:extLst>
              </p:cNvPr>
              <p:cNvSpPr txBox="1"/>
              <p:nvPr/>
            </p:nvSpPr>
            <p:spPr>
              <a:xfrm>
                <a:off x="3540537" y="3987112"/>
                <a:ext cx="2283347" cy="108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Стрюкова П.Н.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Аналитик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2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AD77EA84-E8B1-4F50-9443-416E00DF7B8C}"/>
                </a:ext>
              </a:extLst>
            </p:cNvPr>
            <p:cNvGrpSpPr/>
            <p:nvPr/>
          </p:nvGrpSpPr>
          <p:grpSpPr>
            <a:xfrm>
              <a:off x="5414865" y="3556394"/>
              <a:ext cx="2283348" cy="2695948"/>
              <a:chOff x="5429872" y="3428996"/>
              <a:chExt cx="2283348" cy="2695948"/>
            </a:xfrm>
          </p:grpSpPr>
          <p:pic>
            <p:nvPicPr>
              <p:cNvPr id="30" name="Рисунок 29" descr="Изображение выглядит как человек, внешний, стои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048C4D9-5FEA-436F-B94E-6D324175A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9771" y="3428996"/>
                <a:ext cx="1523552" cy="195479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6DF7ED-7DCC-4238-9980-58EB914B3531}"/>
                  </a:ext>
                </a:extLst>
              </p:cNvPr>
              <p:cNvSpPr txBox="1"/>
              <p:nvPr/>
            </p:nvSpPr>
            <p:spPr>
              <a:xfrm>
                <a:off x="5429872" y="5364495"/>
                <a:ext cx="2283348" cy="76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Гайнуллин Д.Р.</a:t>
                </a:r>
                <a:b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</a:b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Тимлид</a:t>
                </a:r>
              </a:p>
            </p:txBody>
          </p:sp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3C98F128-CCB9-464B-833C-FFE6E14B750F}"/>
                </a:ext>
              </a:extLst>
            </p:cNvPr>
            <p:cNvGrpSpPr/>
            <p:nvPr/>
          </p:nvGrpSpPr>
          <p:grpSpPr>
            <a:xfrm>
              <a:off x="7177720" y="1933552"/>
              <a:ext cx="1969495" cy="2595582"/>
              <a:chOff x="7230421" y="1944881"/>
              <a:chExt cx="1969495" cy="259558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2DE3B9-7F71-47D2-A584-B5E029E8E507}"/>
                  </a:ext>
                </a:extLst>
              </p:cNvPr>
              <p:cNvSpPr txBox="1"/>
              <p:nvPr/>
            </p:nvSpPr>
            <p:spPr>
              <a:xfrm>
                <a:off x="7230421" y="3780014"/>
                <a:ext cx="1969495" cy="76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Колбин Е.А.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2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Дизайнер</a:t>
                </a:r>
              </a:p>
            </p:txBody>
          </p:sp>
          <p:pic>
            <p:nvPicPr>
              <p:cNvPr id="29" name="Picture 12">
                <a:extLst>
                  <a:ext uri="{FF2B5EF4-FFF2-40B4-BE49-F238E27FC236}">
                    <a16:creationId xmlns:a16="http://schemas.microsoft.com/office/drawing/2014/main" id="{B190F2AD-8B16-4BB0-9AC5-871A296E7A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9468" y="1944881"/>
                <a:ext cx="1431401" cy="190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1841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Команда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5CE1AF4-D52B-41D9-8E66-383D209B7C8B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1DD6211-C027-464E-9138-85BC0982F481}"/>
              </a:ext>
            </a:extLst>
          </p:cNvPr>
          <p:cNvGrpSpPr/>
          <p:nvPr/>
        </p:nvGrpSpPr>
        <p:grpSpPr>
          <a:xfrm>
            <a:off x="28561" y="1417500"/>
            <a:ext cx="9086878" cy="4755045"/>
            <a:chOff x="275361" y="1814449"/>
            <a:chExt cx="8705890" cy="4520481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F28B017-9978-421A-8A86-3DA44225CA3C}"/>
                </a:ext>
              </a:extLst>
            </p:cNvPr>
            <p:cNvGrpSpPr/>
            <p:nvPr/>
          </p:nvGrpSpPr>
          <p:grpSpPr>
            <a:xfrm>
              <a:off x="275361" y="1814449"/>
              <a:ext cx="1709011" cy="2610875"/>
              <a:chOff x="544440" y="1941999"/>
              <a:chExt cx="1709011" cy="261087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5F76D61C-5EA5-4CD5-BFDA-FBFEBC911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499" y="1941999"/>
                <a:ext cx="1486894" cy="1980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4A00DA-36A7-45B5-A436-A686BDCD3465}"/>
                  </a:ext>
                </a:extLst>
              </p:cNvPr>
              <p:cNvSpPr txBox="1"/>
              <p:nvPr/>
            </p:nvSpPr>
            <p:spPr>
              <a:xfrm>
                <a:off x="544440" y="3709837"/>
                <a:ext cx="1709011" cy="843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Найденов М.В.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Программист</a:t>
                </a: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B354C93A-13E0-489F-A9B7-23EE3AD621FD}"/>
                </a:ext>
              </a:extLst>
            </p:cNvPr>
            <p:cNvGrpSpPr/>
            <p:nvPr/>
          </p:nvGrpSpPr>
          <p:grpSpPr>
            <a:xfrm>
              <a:off x="2027081" y="3556396"/>
              <a:ext cx="1709011" cy="2778534"/>
              <a:chOff x="2151973" y="3429000"/>
              <a:chExt cx="1709011" cy="277853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9FBBAA2-5DBB-4E56-918B-75D1410E1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8090" y="3429000"/>
                <a:ext cx="1516778" cy="1954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CACDB-5D15-42B0-B3C9-AC2156B51BB2}"/>
                  </a:ext>
                </a:extLst>
              </p:cNvPr>
              <p:cNvSpPr txBox="1"/>
              <p:nvPr/>
            </p:nvSpPr>
            <p:spPr>
              <a:xfrm>
                <a:off x="2151973" y="5364498"/>
                <a:ext cx="1709011" cy="84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Байчеров П.А.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Программист</a:t>
                </a: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0848C91B-9598-416A-B5C2-740904B3AE03}"/>
                </a:ext>
              </a:extLst>
            </p:cNvPr>
            <p:cNvGrpSpPr/>
            <p:nvPr/>
          </p:nvGrpSpPr>
          <p:grpSpPr>
            <a:xfrm>
              <a:off x="3850556" y="2070657"/>
              <a:ext cx="1709011" cy="2795046"/>
              <a:chOff x="3850556" y="2070657"/>
              <a:chExt cx="1709011" cy="2795046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84F2813-B3BF-4CAF-9523-0F3FA4448A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81" r="9767"/>
              <a:stretch/>
            </p:blipFill>
            <p:spPr bwMode="auto">
              <a:xfrm>
                <a:off x="3863162" y="2070657"/>
                <a:ext cx="1640864" cy="1954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C18A65-EC16-475D-B1A7-F70EF4C13546}"/>
                  </a:ext>
                </a:extLst>
              </p:cNvPr>
              <p:cNvSpPr txBox="1"/>
              <p:nvPr/>
            </p:nvSpPr>
            <p:spPr>
              <a:xfrm>
                <a:off x="3850556" y="4022667"/>
                <a:ext cx="1709011" cy="84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Стрюкова П.Н.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Аналитик</a:t>
                </a: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  <a:p>
                <a:pPr algn="ctr">
                  <a:lnSpc>
                    <a:spcPct val="125000"/>
                  </a:lnSpc>
                </a:pPr>
                <a:endParaRPr lang="ru-RU" sz="1400" dirty="0">
                  <a:solidFill>
                    <a:schemeClr val="accent1">
                      <a:lumMod val="75000"/>
                    </a:schemeClr>
                  </a:solidFill>
                  <a:latin typeface="Nexa Replica RU" pitchFamily="2" charset="0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5BB6DE4-116C-4487-83BA-F167AACAADC7}"/>
                </a:ext>
              </a:extLst>
            </p:cNvPr>
            <p:cNvGrpSpPr/>
            <p:nvPr/>
          </p:nvGrpSpPr>
          <p:grpSpPr>
            <a:xfrm>
              <a:off x="5660256" y="3556394"/>
              <a:ext cx="1792566" cy="2522518"/>
              <a:chOff x="5675263" y="3428996"/>
              <a:chExt cx="1792566" cy="2522518"/>
            </a:xfrm>
          </p:grpSpPr>
          <p:pic>
            <p:nvPicPr>
              <p:cNvPr id="7" name="Рисунок 6" descr="Изображение выглядит как человек, внешний, стои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AA51FE46-73A9-45B4-8445-8FCD76F0E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9771" y="3428996"/>
                <a:ext cx="1523552" cy="195479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A89D0C-2F58-47EF-9708-DDE92C1F8799}"/>
                  </a:ext>
                </a:extLst>
              </p:cNvPr>
              <p:cNvSpPr txBox="1"/>
              <p:nvPr/>
            </p:nvSpPr>
            <p:spPr>
              <a:xfrm>
                <a:off x="5675263" y="5364497"/>
                <a:ext cx="1792566" cy="587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Гайнуллин Д.Р.</a:t>
                </a:r>
                <a:b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</a:b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Тимлид</a:t>
                </a:r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A20C4CC1-2FAB-45E1-B58E-FD2A43A54C8F}"/>
                </a:ext>
              </a:extLst>
            </p:cNvPr>
            <p:cNvGrpSpPr/>
            <p:nvPr/>
          </p:nvGrpSpPr>
          <p:grpSpPr>
            <a:xfrm>
              <a:off x="7272240" y="1933552"/>
              <a:ext cx="1709011" cy="2467690"/>
              <a:chOff x="7324941" y="1944881"/>
              <a:chExt cx="1709011" cy="246769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F65B61-463C-4812-83FE-0F0E2B931605}"/>
                  </a:ext>
                </a:extLst>
              </p:cNvPr>
              <p:cNvSpPr txBox="1"/>
              <p:nvPr/>
            </p:nvSpPr>
            <p:spPr>
              <a:xfrm>
                <a:off x="7324941" y="3825554"/>
                <a:ext cx="1709011" cy="587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Колбин Е.А.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ru-RU" sz="1400" dirty="0">
                    <a:solidFill>
                      <a:schemeClr val="accent1">
                        <a:lumMod val="75000"/>
                      </a:schemeClr>
                    </a:solidFill>
                    <a:latin typeface="Nexa Replica RU" pitchFamily="2" charset="0"/>
                  </a:rPr>
                  <a:t>Дизайнер</a:t>
                </a:r>
              </a:p>
            </p:txBody>
          </p:sp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ACC422DD-005A-465D-A0C6-AF2249957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746" y="1944881"/>
                <a:ext cx="1431402" cy="190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Идея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699" y="1450457"/>
            <a:ext cx="8547301" cy="440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А хотели бы вы лучше считать в уме?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20B05E3-353F-4A1B-B616-26ADF8BB3E6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6841E-32A0-4640-A8BB-309E7BDCCAD6}"/>
              </a:ext>
            </a:extLst>
          </p:cNvPr>
          <p:cNvSpPr txBox="1"/>
          <p:nvPr/>
        </p:nvSpPr>
        <p:spPr>
          <a:xfrm>
            <a:off x="771473" y="2065866"/>
            <a:ext cx="599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Две трети отвечают - </a:t>
            </a:r>
            <a:r>
              <a:rPr lang="ru-RU" sz="2400" b="1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1D6661-811C-4344-BABE-EA48A7119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3" t="5098" r="5801"/>
          <a:stretch/>
        </p:blipFill>
        <p:spPr>
          <a:xfrm>
            <a:off x="1727200" y="2573733"/>
            <a:ext cx="4064000" cy="40105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416FBF-8CA5-459F-BF03-8283009EB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876" y="3831257"/>
            <a:ext cx="255305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7540" y="4546863"/>
            <a:ext cx="1907408" cy="56066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32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7-18 лет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B3F2A20-F253-4EB5-A617-77BABBC2537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208BA2-3CFC-49A3-824F-6F5DD688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62" y="3203192"/>
            <a:ext cx="4063698" cy="270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63F5D-C055-4540-B3D3-1EE932ADCAEF}"/>
              </a:ext>
            </a:extLst>
          </p:cNvPr>
          <p:cNvSpPr txBox="1"/>
          <p:nvPr/>
        </p:nvSpPr>
        <p:spPr>
          <a:xfrm>
            <a:off x="5695130" y="2658771"/>
            <a:ext cx="219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18-25 лет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176ACA2-3282-4653-AB1F-750FCC09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0" y="1856189"/>
            <a:ext cx="4041008" cy="26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20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Анализ конкурентов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B155A32-EABD-4A1E-831F-EA18B36B72BF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868ACEC-CAE9-488E-B37A-0937B6B564BB}"/>
              </a:ext>
            </a:extLst>
          </p:cNvPr>
          <p:cNvGrpSpPr/>
          <p:nvPr/>
        </p:nvGrpSpPr>
        <p:grpSpPr>
          <a:xfrm>
            <a:off x="4435484" y="1705655"/>
            <a:ext cx="4499744" cy="3706300"/>
            <a:chOff x="2543155" y="1100775"/>
            <a:chExt cx="3841004" cy="311684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D9B9790-4FB5-4B58-AAD5-F1E7DB2A2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571" y="1986152"/>
              <a:ext cx="822314" cy="822314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6F6806D-5887-4D26-91D3-DD6621F32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7970" y="1675368"/>
              <a:ext cx="822314" cy="822314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F38E5809-C0EB-45C4-9AB1-437D00DD9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4497" y="2225460"/>
              <a:ext cx="1081674" cy="1081674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63A332C-818C-4C36-8C94-8EB6F761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0227" y="2557398"/>
              <a:ext cx="946328" cy="946328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E9C5256-156B-4951-98E6-2122A281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4885" y="1488853"/>
              <a:ext cx="744109" cy="744109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C708A28-3101-40D5-80E4-7277C1C7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5277" y="1100775"/>
              <a:ext cx="899608" cy="899608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B38D5CB-CD56-4BC7-8E45-563B435E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56606" y="3271290"/>
              <a:ext cx="946328" cy="94632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81100AF-B1EF-4FBF-8973-CF54B7E3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43155" y="2497682"/>
              <a:ext cx="842918" cy="842918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0FD404A0-E35D-41EC-ABFE-569DDD99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6774" y="2799607"/>
              <a:ext cx="928202" cy="928202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DE67214-5D53-40F6-AD6B-FEACF848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12690" y="1484490"/>
              <a:ext cx="1083440" cy="1083440"/>
            </a:xfrm>
            <a:prstGeom prst="rect">
              <a:avLst/>
            </a:prstGeom>
          </p:spPr>
        </p:pic>
        <p:pic>
          <p:nvPicPr>
            <p:cNvPr id="22" name="Рисунок 21" descr="Изображение выглядит как текст, знак, внешний&#10;&#10;Автоматически созданное описание">
              <a:extLst>
                <a:ext uri="{FF2B5EF4-FFF2-40B4-BE49-F238E27FC236}">
                  <a16:creationId xmlns:a16="http://schemas.microsoft.com/office/drawing/2014/main" id="{F2CF5741-76A8-4CA2-89E5-919C8B615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7384" y="2137229"/>
              <a:ext cx="866775" cy="84772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2F7FBB-C648-4526-8566-FE732291D78B}"/>
              </a:ext>
            </a:extLst>
          </p:cNvPr>
          <p:cNvSpPr txBox="1"/>
          <p:nvPr/>
        </p:nvSpPr>
        <p:spPr>
          <a:xfrm>
            <a:off x="438715" y="3296264"/>
            <a:ext cx="4948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-Система рекордов</a:t>
            </a:r>
          </a:p>
          <a:p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-Выбор сложности</a:t>
            </a:r>
          </a:p>
          <a:p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-Разнообразие режимов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9EAC5-09D1-452D-8D45-DDF43ADE4B3F}"/>
              </a:ext>
            </a:extLst>
          </p:cNvPr>
          <p:cNvSpPr txBox="1"/>
          <p:nvPr/>
        </p:nvSpPr>
        <p:spPr>
          <a:xfrm>
            <a:off x="84357" y="2452231"/>
            <a:ext cx="542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44485"/>
                </a:solidFill>
                <a:latin typeface="Trappist" panose="02000506030000020004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Отобранные концепты</a:t>
            </a:r>
            <a:endParaRPr lang="ru-RU" sz="3600" dirty="0">
              <a:latin typeface="Trappist" panose="02000506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536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Цель проекта и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800AD458-E3FF-4C29-B0BB-885C47971246}"/>
              </a:ext>
            </a:extLst>
          </p:cNvPr>
          <p:cNvSpPr txBox="1"/>
          <p:nvPr/>
        </p:nvSpPr>
        <p:spPr>
          <a:xfrm>
            <a:off x="622547" y="1337528"/>
            <a:ext cx="26877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Open Sans"/>
              </a:rPr>
              <a:t>Задачи</a:t>
            </a:r>
            <a:endParaRPr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CF42438-EA05-4E28-B9C5-F3A82F2CB5DE}"/>
              </a:ext>
            </a:extLst>
          </p:cNvPr>
          <p:cNvGrpSpPr/>
          <p:nvPr/>
        </p:nvGrpSpPr>
        <p:grpSpPr>
          <a:xfrm>
            <a:off x="845922" y="2372807"/>
            <a:ext cx="7977338" cy="3077615"/>
            <a:chOff x="845922" y="2372807"/>
            <a:chExt cx="7977338" cy="3077615"/>
          </a:xfrm>
        </p:grpSpPr>
        <p:sp>
          <p:nvSpPr>
            <p:cNvPr id="11" name="Google Shape;140;p26">
              <a:extLst>
                <a:ext uri="{FF2B5EF4-FFF2-40B4-BE49-F238E27FC236}">
                  <a16:creationId xmlns:a16="http://schemas.microsoft.com/office/drawing/2014/main" id="{F8E18765-E889-4500-9726-05A1B35CC17B}"/>
                </a:ext>
              </a:extLst>
            </p:cNvPr>
            <p:cNvSpPr txBox="1"/>
            <p:nvPr/>
          </p:nvSpPr>
          <p:spPr>
            <a:xfrm>
              <a:off x="845922" y="2372807"/>
              <a:ext cx="5289514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Calibri"/>
                </a:rPr>
                <a:t>1. Описание Концепта</a:t>
              </a:r>
              <a:endParaRPr sz="28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endParaRPr>
            </a:p>
          </p:txBody>
        </p:sp>
        <p:sp>
          <p:nvSpPr>
            <p:cNvPr id="12" name="Google Shape;141;p26">
              <a:extLst>
                <a:ext uri="{FF2B5EF4-FFF2-40B4-BE49-F238E27FC236}">
                  <a16:creationId xmlns:a16="http://schemas.microsoft.com/office/drawing/2014/main" id="{7359D9C3-A9C1-4227-8697-26E4871B15E4}"/>
                </a:ext>
              </a:extLst>
            </p:cNvPr>
            <p:cNvSpPr txBox="1"/>
            <p:nvPr/>
          </p:nvSpPr>
          <p:spPr>
            <a:xfrm>
              <a:off x="1488303" y="2988330"/>
              <a:ext cx="549574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Calibri"/>
                </a:rPr>
                <a:t>2. Создание Интерфейса </a:t>
              </a:r>
              <a:endParaRPr sz="28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endParaRPr>
            </a:p>
          </p:txBody>
        </p:sp>
        <p:sp>
          <p:nvSpPr>
            <p:cNvPr id="13" name="Google Shape;142;p26">
              <a:extLst>
                <a:ext uri="{FF2B5EF4-FFF2-40B4-BE49-F238E27FC236}">
                  <a16:creationId xmlns:a16="http://schemas.microsoft.com/office/drawing/2014/main" id="{91982C23-1E19-44C3-AF24-C4DCA64C7A35}"/>
                </a:ext>
              </a:extLst>
            </p:cNvPr>
            <p:cNvSpPr txBox="1"/>
            <p:nvPr/>
          </p:nvSpPr>
          <p:spPr>
            <a:xfrm>
              <a:off x="2096651" y="3603853"/>
              <a:ext cx="6378396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Calibri"/>
                </a:rPr>
                <a:t>3. Отрисовка Дизайн-макетов</a:t>
              </a:r>
              <a:endParaRPr sz="28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endParaRPr>
            </a:p>
          </p:txBody>
        </p:sp>
        <p:sp>
          <p:nvSpPr>
            <p:cNvPr id="14" name="Google Shape;143;p26">
              <a:extLst>
                <a:ext uri="{FF2B5EF4-FFF2-40B4-BE49-F238E27FC236}">
                  <a16:creationId xmlns:a16="http://schemas.microsoft.com/office/drawing/2014/main" id="{4285E98B-78F6-4F15-9FED-21144FAFE987}"/>
                </a:ext>
              </a:extLst>
            </p:cNvPr>
            <p:cNvSpPr txBox="1"/>
            <p:nvPr/>
          </p:nvSpPr>
          <p:spPr>
            <a:xfrm>
              <a:off x="2703109" y="4219376"/>
              <a:ext cx="47414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Calibri"/>
                </a:rPr>
                <a:t>4. Написание Логики </a:t>
              </a:r>
              <a:endParaRPr sz="28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endParaRPr>
            </a:p>
          </p:txBody>
        </p:sp>
        <p:sp>
          <p:nvSpPr>
            <p:cNvPr id="15" name="Google Shape;144;p26">
              <a:extLst>
                <a:ext uri="{FF2B5EF4-FFF2-40B4-BE49-F238E27FC236}">
                  <a16:creationId xmlns:a16="http://schemas.microsoft.com/office/drawing/2014/main" id="{0236BA33-641E-45AA-8FDA-7B52A603BC31}"/>
                </a:ext>
              </a:extLst>
            </p:cNvPr>
            <p:cNvSpPr txBox="1"/>
            <p:nvPr/>
          </p:nvSpPr>
          <p:spPr>
            <a:xfrm>
              <a:off x="3253252" y="4834899"/>
              <a:ext cx="557000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Calibri"/>
                </a:rPr>
                <a:t>5. Разработка приложения </a:t>
              </a:r>
              <a:endParaRPr sz="2800" dirty="0">
                <a:solidFill>
                  <a:srgbClr val="04448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endParaRPr>
            </a:p>
          </p:txBody>
        </p:sp>
      </p:grp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EAD2BF0-71C2-442E-80EF-99070AB93745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1951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Предлагаемое решение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199A77-05D7-4DFD-B127-4EDFAABE9E4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5864264-265A-463E-BAFB-9D4CB2850CC2}"/>
              </a:ext>
            </a:extLst>
          </p:cNvPr>
          <p:cNvGrpSpPr/>
          <p:nvPr/>
        </p:nvGrpSpPr>
        <p:grpSpPr>
          <a:xfrm>
            <a:off x="103803" y="2601350"/>
            <a:ext cx="8936393" cy="1914909"/>
            <a:chOff x="546852" y="2576214"/>
            <a:chExt cx="8936393" cy="1914909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2B89722C-20D1-4381-9D1E-7386503A8574}"/>
                </a:ext>
              </a:extLst>
            </p:cNvPr>
            <p:cNvGrpSpPr/>
            <p:nvPr/>
          </p:nvGrpSpPr>
          <p:grpSpPr>
            <a:xfrm>
              <a:off x="546852" y="2576214"/>
              <a:ext cx="2988201" cy="1338919"/>
              <a:chOff x="546852" y="2576214"/>
              <a:chExt cx="2988201" cy="133891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F7B31-322C-4E80-99CB-3793A013283B}"/>
                  </a:ext>
                </a:extLst>
              </p:cNvPr>
              <p:cNvSpPr txBox="1"/>
              <p:nvPr/>
            </p:nvSpPr>
            <p:spPr>
              <a:xfrm>
                <a:off x="546852" y="2576214"/>
                <a:ext cx="2988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dirty="0">
                    <a:solidFill>
                      <a:srgbClr val="044485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Свобода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FEE8CB-70D4-4736-B1A4-D168F4DE1FA3}"/>
                  </a:ext>
                </a:extLst>
              </p:cNvPr>
              <p:cNvSpPr txBox="1"/>
              <p:nvPr/>
            </p:nvSpPr>
            <p:spPr>
              <a:xfrm>
                <a:off x="3059357" y="3145692"/>
                <a:ext cx="36026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dirty="0">
                    <a:solidFill>
                      <a:srgbClr val="044485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и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BBAEA2-ACB7-4FBE-A549-708730A61577}"/>
                </a:ext>
              </a:extLst>
            </p:cNvPr>
            <p:cNvSpPr txBox="1"/>
            <p:nvPr/>
          </p:nvSpPr>
          <p:spPr>
            <a:xfrm>
              <a:off x="2696735" y="3660126"/>
              <a:ext cx="6786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4800" dirty="0">
                  <a:solidFill>
                    <a:srgbClr val="04448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Личная мотивация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21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Требования к продукту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8528" y="1534866"/>
            <a:ext cx="7886700" cy="3788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1) Unit</a:t>
            </a:r>
            <a:r>
              <a:rPr lang="en-US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y</a:t>
            </a: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 и C#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2) ОС </a:t>
            </a:r>
            <a:r>
              <a:rPr lang="en-US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Android</a:t>
            </a:r>
            <a:endParaRPr lang="ru-RU" sz="3000" dirty="0">
              <a:solidFill>
                <a:srgbClr val="044485"/>
              </a:solidFill>
              <a:latin typeface="Trappist" panose="02000506030000020004" pitchFamily="2" charset="-52"/>
              <a:ea typeface="Segoe UI Black" panose="020B0A02040204020203" pitchFamily="34" charset="0"/>
              <a:cs typeface="Open Sans Extrabold" panose="020B0906030804020204" pitchFamily="34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3) Режимы сравнения и запоминания 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4) Языковая локализация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5) Управление звуком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6) Адаптация экрана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7) Ненапрягающий глаза дизайн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8) Пауза и окончание игры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44485"/>
                </a:solidFill>
                <a:latin typeface="Trappist" panose="02000506030000020004" pitchFamily="2" charset="-52"/>
                <a:ea typeface="Segoe UI Black" panose="020B0A02040204020203" pitchFamily="34" charset="0"/>
                <a:cs typeface="Open Sans Extrabold" panose="020B0906030804020204" pitchFamily="34" charset="0"/>
              </a:rPr>
              <a:t>9) Регулировка сложности</a:t>
            </a:r>
          </a:p>
          <a:p>
            <a:pPr marL="0" indent="0">
              <a:buNone/>
            </a:pPr>
            <a:endParaRPr lang="ru-RU" sz="3000" dirty="0">
              <a:latin typeface="Trappist" panose="02000506030000020004" pitchFamily="2" charset="-52"/>
              <a:ea typeface="Segoe UI Black" panose="020B0A02040204020203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946657E-B7B5-425E-AD89-2D444B005740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3731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Надкусанное яблоко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7F2D06-CB8A-4584-9D91-A6A0F126DF4A}"/>
              </a:ext>
            </a:extLst>
          </p:cNvPr>
          <p:cNvSpPr/>
          <p:nvPr/>
        </p:nvSpPr>
        <p:spPr>
          <a:xfrm>
            <a:off x="605622" y="2465400"/>
            <a:ext cx="9133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+ Android Studio</a:t>
            </a:r>
            <a:endParaRPr lang="ru-RU" sz="4800" dirty="0">
              <a:solidFill>
                <a:srgbClr val="0444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B55B6-8275-4FBC-8A01-794BBEA6AC1A}"/>
              </a:ext>
            </a:extLst>
          </p:cNvPr>
          <p:cNvSpPr txBox="1"/>
          <p:nvPr/>
        </p:nvSpPr>
        <p:spPr>
          <a:xfrm>
            <a:off x="4534942" y="4369143"/>
            <a:ext cx="4359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044485"/>
                </a:solidFill>
              </a:rPr>
              <a:t>С# + Unity</a:t>
            </a:r>
            <a:endParaRPr lang="ru-RU" sz="4800" dirty="0">
              <a:solidFill>
                <a:srgbClr val="04448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C0982-7A7E-4451-AE0C-32FD9CAD5FF2}"/>
              </a:ext>
            </a:extLst>
          </p:cNvPr>
          <p:cNvSpPr txBox="1"/>
          <p:nvPr/>
        </p:nvSpPr>
        <p:spPr>
          <a:xfrm>
            <a:off x="5883340" y="3291384"/>
            <a:ext cx="1662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44485"/>
                </a:solidFill>
              </a:rPr>
              <a:t>или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38A6-B79D-4F4D-ADDF-E33538B26B20}"/>
              </a:ext>
            </a:extLst>
          </p:cNvPr>
          <p:cNvSpPr txBox="1"/>
          <p:nvPr/>
        </p:nvSpPr>
        <p:spPr>
          <a:xfrm>
            <a:off x="7185890" y="1829445"/>
            <a:ext cx="7204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0" dirty="0">
                <a:solidFill>
                  <a:srgbClr val="0444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6978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5BEE144D2FF06499D3CAE05154C00B6" ma:contentTypeVersion="2" ma:contentTypeDescription="Создание документа." ma:contentTypeScope="" ma:versionID="450f4bb286b9f04a15a5d73c65b8e140">
  <xsd:schema xmlns:xsd="http://www.w3.org/2001/XMLSchema" xmlns:xs="http://www.w3.org/2001/XMLSchema" xmlns:p="http://schemas.microsoft.com/office/2006/metadata/properties" xmlns:ns2="0464ebc7-874d-454c-b9fa-cc3bf73cfc79" targetNamespace="http://schemas.microsoft.com/office/2006/metadata/properties" ma:root="true" ma:fieldsID="e5c4266a9fe8aab7a69182459f105e59" ns2:_="">
    <xsd:import namespace="0464ebc7-874d-454c-b9fa-cc3bf73cf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4ebc7-874d-454c-b9fa-cc3bf73cf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875ADA-E04D-42D8-AFAC-5AC4DC364A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C82DA0-58FF-4E47-9D52-F4E4E547B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64ebc7-874d-454c-b9fa-cc3bf73cf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9E3487-4D11-413B-B338-02D00E443BF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370</Words>
  <Application>Microsoft Office PowerPoint</Application>
  <PresentationFormat>Экран (4:3)</PresentationFormat>
  <Paragraphs>120</Paragraphs>
  <Slides>15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Intro </vt:lpstr>
      <vt:lpstr>Nexa Replica RU</vt:lpstr>
      <vt:lpstr>Open Sans</vt:lpstr>
      <vt:lpstr>Open Sans Extrabold</vt:lpstr>
      <vt:lpstr>Trappist</vt:lpstr>
      <vt:lpstr>Тема Office</vt:lpstr>
      <vt:lpstr>1_Тема Office</vt:lpstr>
      <vt:lpstr>Визуальная арифметика</vt:lpstr>
      <vt:lpstr>Команда</vt:lpstr>
      <vt:lpstr>Идея проекта</vt:lpstr>
      <vt:lpstr>Целевая аудитория</vt:lpstr>
      <vt:lpstr>Анализ конкурентов</vt:lpstr>
      <vt:lpstr>Цель проекта и задачи</vt:lpstr>
      <vt:lpstr>Предлагаемое решение</vt:lpstr>
      <vt:lpstr>Требования к продукту</vt:lpstr>
      <vt:lpstr>Технологический стек</vt:lpstr>
      <vt:lpstr>Реализация проекта</vt:lpstr>
      <vt:lpstr>Реализация проекта</vt:lpstr>
      <vt:lpstr>Реализация проекта</vt:lpstr>
      <vt:lpstr>Заключение</vt:lpstr>
      <vt:lpstr>Видео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Рецензент</dc:creator>
  <cp:lastModifiedBy>De Jonh</cp:lastModifiedBy>
  <cp:revision>88</cp:revision>
  <dcterms:created xsi:type="dcterms:W3CDTF">2017-10-21T13:35:42Z</dcterms:created>
  <dcterms:modified xsi:type="dcterms:W3CDTF">2021-06-07T13:36:50Z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0x01010045BEE144D2FF06499D3CAE05154C00B6</vt:lpwstr>
  </property>
</Properties>
</file>